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93" r:id="rId9"/>
    <p:sldId id="310" r:id="rId10"/>
    <p:sldId id="298" r:id="rId11"/>
    <p:sldId id="306" r:id="rId12"/>
    <p:sldId id="299" r:id="rId13"/>
    <p:sldId id="300" r:id="rId14"/>
    <p:sldId id="301" r:id="rId15"/>
    <p:sldId id="302" r:id="rId16"/>
    <p:sldId id="305" r:id="rId17"/>
    <p:sldId id="304" r:id="rId18"/>
    <p:sldId id="263" r:id="rId19"/>
    <p:sldId id="307" r:id="rId20"/>
    <p:sldId id="297" r:id="rId21"/>
    <p:sldId id="309" r:id="rId22"/>
    <p:sldId id="296" r:id="rId23"/>
    <p:sldId id="308" r:id="rId24"/>
    <p:sldId id="264" r:id="rId25"/>
    <p:sldId id="285" r:id="rId26"/>
    <p:sldId id="295" r:id="rId27"/>
    <p:sldId id="294" r:id="rId28"/>
    <p:sldId id="267" r:id="rId29"/>
    <p:sldId id="27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BsQaMn6EHQ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383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1663995"/>
            <a:ext cx="9845750" cy="52578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C4061FB-ABD1-403A-B231-9FCDE2AF39ED}"/>
              </a:ext>
            </a:extLst>
          </p:cNvPr>
          <p:cNvSpPr/>
          <p:nvPr/>
        </p:nvSpPr>
        <p:spPr>
          <a:xfrm>
            <a:off x="2286000" y="2967334"/>
            <a:ext cx="5448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 viên: Võ Văn Rột</a:t>
            </a:r>
            <a:endParaRPr lang="vi-VN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48CDFD1-6A9A-4930-ABDF-8610873D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" y="2419350"/>
            <a:ext cx="11351736" cy="4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1CA454-1F9B-406D-BCFA-EFCC68B2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419349"/>
            <a:ext cx="11048999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738D6D-45C2-4424-BA19-A878510C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9350"/>
            <a:ext cx="11029949" cy="442141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BF7243-E847-4FD2-8A1B-3AC37880C435}"/>
              </a:ext>
            </a:extLst>
          </p:cNvPr>
          <p:cNvSpPr/>
          <p:nvPr/>
        </p:nvSpPr>
        <p:spPr>
          <a:xfrm>
            <a:off x="99060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3. Động tác chân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FA4E1C-152E-4AA5-9438-D54E53E0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81237"/>
            <a:ext cx="11353800" cy="4581525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37A5358-7DEF-436B-AA1C-D4FAFEBAE247}"/>
              </a:ext>
            </a:extLst>
          </p:cNvPr>
          <p:cNvSpPr/>
          <p:nvPr/>
        </p:nvSpPr>
        <p:spPr>
          <a:xfrm>
            <a:off x="552450" y="23050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4. Động tác lườn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098E9A-3C52-407C-8C78-6DB66315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9" y="2419349"/>
            <a:ext cx="10778662" cy="437560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8EFA189-4E55-4401-B2E9-27F477F9F3F3}"/>
              </a:ext>
            </a:extLst>
          </p:cNvPr>
          <p:cNvSpPr/>
          <p:nvPr/>
        </p:nvSpPr>
        <p:spPr>
          <a:xfrm>
            <a:off x="6667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5. Động tác bụng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62D275D-C592-481B-BA75-DD4CA7FA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1" y="2476500"/>
            <a:ext cx="11125200" cy="4313908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DDA23B1-3CDE-4906-A030-FF5858764C47}"/>
              </a:ext>
            </a:extLst>
          </p:cNvPr>
          <p:cNvSpPr/>
          <p:nvPr/>
        </p:nvSpPr>
        <p:spPr>
          <a:xfrm>
            <a:off x="857250" y="2324100"/>
            <a:ext cx="3086100" cy="41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6. Động tác toàn thân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EA62DB-1020-4FFE-8B93-561B3AAA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8" y="2419350"/>
            <a:ext cx="11640032" cy="443352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7FDD6D-63B5-45F8-9232-CCA6557B5B9D}"/>
              </a:ext>
            </a:extLst>
          </p:cNvPr>
          <p:cNvSpPr/>
          <p:nvPr/>
        </p:nvSpPr>
        <p:spPr>
          <a:xfrm>
            <a:off x="5524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7. Động tác nhảy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DC92A1-2769-472F-B892-3F0B4B2E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19350"/>
            <a:ext cx="11449050" cy="443865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AAC68CA6-2BCB-40A4-B70E-D7451D465DD4}"/>
              </a:ext>
            </a:extLst>
          </p:cNvPr>
          <p:cNvSpPr/>
          <p:nvPr/>
        </p:nvSpPr>
        <p:spPr>
          <a:xfrm>
            <a:off x="8191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8. Động tác điều hoà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“Dấu chân nối tiếp”</a:t>
            </a:r>
          </a:p>
          <a:p>
            <a:pPr marL="0" indent="0"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594344"/>
            <a:ext cx="5477700" cy="6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68.jpeg" descr="TC dấu chân tiếp nối">
            <a:extLst>
              <a:ext uri="{FF2B5EF4-FFF2-40B4-BE49-F238E27FC236}">
                <a16:creationId xmlns:a16="http://schemas.microsoft.com/office/drawing/2014/main" id="{953DAC81-83F4-43C9-B750-73C3A1E96A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43138"/>
            <a:ext cx="11163300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đi trên đường ngoằn nghèo: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image69.jpeg" descr="đi trên đường ngoằn ngoèo">
            <a:extLst>
              <a:ext uri="{FF2B5EF4-FFF2-40B4-BE49-F238E27FC236}">
                <a16:creationId xmlns:a16="http://schemas.microsoft.com/office/drawing/2014/main" id="{0098C25F-BEB7-4F03-99A8-9DD70EBB8C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" y="2038350"/>
            <a:ext cx="11430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E7439EC-F66D-498D-9A8D-245ADFF1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đi chuyển hướng phải, trái: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70.jpeg" descr="đi chuyển hướng phải - trái">
            <a:extLst>
              <a:ext uri="{FF2B5EF4-FFF2-40B4-BE49-F238E27FC236}">
                <a16:creationId xmlns:a16="http://schemas.microsoft.com/office/drawing/2014/main" id="{72C05F7B-A484-4BD1-922D-B54669E97D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2038351"/>
            <a:ext cx="11696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Ôn đi luồn vật: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72.jpeg" descr="đi luồn vật chuẩn">
            <a:extLst>
              <a:ext uri="{FF2B5EF4-FFF2-40B4-BE49-F238E27FC236}">
                <a16:creationId xmlns:a16="http://schemas.microsoft.com/office/drawing/2014/main" id="{D0A65950-CD1E-4641-B61B-9B7272E13D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90750"/>
            <a:ext cx="1122044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Ôn đi theo vòng cung: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image73.jpeg" descr="đi theo vòng cung">
            <a:extLst>
              <a:ext uri="{FF2B5EF4-FFF2-40B4-BE49-F238E27FC236}">
                <a16:creationId xmlns:a16="http://schemas.microsoft.com/office/drawing/2014/main" id="{A118ADE3-6380-45D6-9E00-DB1938628F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1962150"/>
            <a:ext cx="116967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Ôn đi theo hướng thẳng-quay đầu: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74.jpeg" descr="đi theo hướng thẳng - quay đầu">
            <a:extLst>
              <a:ext uri="{FF2B5EF4-FFF2-40B4-BE49-F238E27FC236}">
                <a16:creationId xmlns:a16="http://schemas.microsoft.com/office/drawing/2014/main" id="{891CFCD4-F631-44AB-BCF9-C426D52A5A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116586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2073443-11EE-45BA-809C-E7898F02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1" y="1528762"/>
            <a:ext cx="11791949" cy="523547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26E6102-29AB-4338-A3DB-AD2D0297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1403411"/>
            <a:ext cx="11468099" cy="53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khoé hơn”</a:t>
            </a: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71.jpeg" descr="TC ai khéo hơn">
            <a:extLst>
              <a:ext uri="{FF2B5EF4-FFF2-40B4-BE49-F238E27FC236}">
                <a16:creationId xmlns:a16="http://schemas.microsoft.com/office/drawing/2014/main" id="{077D20F4-2C05-42FF-803D-B6349F6A7B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571750"/>
            <a:ext cx="1154429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4166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 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phát triển thể lực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Bật tại chỗ hai tay chống hông 10 lần.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064542D9-F36B-45EE-BA93-ACD73A04FA0E}"/>
              </a:ext>
            </a:extLst>
          </p:cNvPr>
          <p:cNvSpPr txBox="1">
            <a:spLocks/>
          </p:cNvSpPr>
          <p:nvPr/>
        </p:nvSpPr>
        <p:spPr>
          <a:xfrm>
            <a:off x="476250" y="2844573"/>
            <a:ext cx="11029950" cy="134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 Học sinh quan sát tranh trả lời câu hỏi bài tập 1 trong sách giáo khoa.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2C19FC9-DF64-422E-A70A-9DCA054F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200150"/>
            <a:ext cx="119062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729DB30-118D-4A34-8A3B-6E7B1C55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" y="2098079"/>
            <a:ext cx="11293549" cy="4759921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300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4" y="1109693"/>
            <a:ext cx="12036056" cy="29098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xét, đánh giá chung buổi học.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bị: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Chạy theo hướng thẳng (tiết 1).</a:t>
            </a:r>
          </a:p>
        </p:txBody>
      </p:sp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361507"/>
            <a:ext cx="11546957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</a:pPr>
            <a:r>
              <a:rPr lang="en-US" sz="32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 hai ngày 03 tháng 01 năm 2022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1</a:t>
            </a:r>
            <a:r>
              <a:rPr lang="vi-VN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THAY ĐỔI HƯỚNG (tiết 5)</a:t>
            </a:r>
            <a:b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  <a:endParaRPr lang="en-US" sz="320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spc="-5"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 thể.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 -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 TDTT.</a:t>
            </a: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các bài tập đi theo hướng thẳng trong sách giáo khoa và quan sát động tác mẫu của giáo viên.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7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05439"/>
            <a:ext cx="11025963" cy="4566761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các bài tập đi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hướng.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/>
              <a:t>	</a:t>
            </a:r>
            <a:r>
              <a:rPr lang="vi-VN" sz="3200">
                <a:latin typeface="+mj-lt"/>
              </a:rPr>
              <a:t>Biết quan sát tranh, tự khám phá bài và quan sát động tác làm mẫu của giáo viên để tập luyện. Thực hiện được các bài tập đi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>
                <a:latin typeface="+mj-lt"/>
              </a:rPr>
              <a:t> hướng.</a:t>
            </a: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831"/>
            <a:ext cx="10515600" cy="3020097"/>
          </a:xfrm>
        </p:spPr>
        <p:txBody>
          <a:bodyPr>
            <a:noAutofit/>
          </a:bodyPr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ảnh, trang phục thể thao, còi phục vụ trò chơi.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 sz="3200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578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dạy học chính: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mẫu, sử dụng lời nói, tập luyện, trò chơi và thi đấu.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dạy học chính: Tập luyện đồng loạt (tập thể), tập theo nhóm, cặp đôi và cá nhân.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21F156-F822-44B7-96A4-683BD70B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130620"/>
            <a:ext cx="3748088" cy="37273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555086F-CC78-4DEC-AEB5-51FC032B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6" y="2743200"/>
            <a:ext cx="4191002" cy="394335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DA971C9-C119-4EDE-BA95-79646F13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7" y="2762250"/>
            <a:ext cx="397192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hỗ dành sẵn cho Nội dung 14">
            <a:hlinkClick r:id="rId2"/>
            <a:extLst>
              <a:ext uri="{FF2B5EF4-FFF2-40B4-BE49-F238E27FC236}">
                <a16:creationId xmlns:a16="http://schemas.microsoft.com/office/drawing/2014/main" id="{0AF76AC4-84DA-4561-A7AA-3A007641D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9550"/>
            <a:ext cx="11868150" cy="6652815"/>
          </a:xfrm>
        </p:spPr>
      </p:pic>
    </p:spTree>
    <p:extLst>
      <p:ext uri="{BB962C8B-B14F-4D97-AF65-F5344CB8AC3E}">
        <p14:creationId xmlns:p14="http://schemas.microsoft.com/office/powerpoint/2010/main" val="143146850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928</Words>
  <Application>Microsoft Office PowerPoint</Application>
  <PresentationFormat>Màn hình rộng</PresentationFormat>
  <Paragraphs>108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Thứ hai ngày 03 tháng 01 năm 2022 Bài 1:  ĐI THAY ĐỔI HƯỚNG (tiết 5)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Bản trình bày PowerPoint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248</cp:revision>
  <dcterms:created xsi:type="dcterms:W3CDTF">2021-09-21T08:29:01Z</dcterms:created>
  <dcterms:modified xsi:type="dcterms:W3CDTF">2021-12-24T22:51:36Z</dcterms:modified>
</cp:coreProperties>
</file>